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5E9EFF"/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A0DA-2104-4DC3-8374-61EFDCACF4B5}" type="datetimeFigureOut">
              <a:rPr lang="en-US" smtClean="0"/>
              <a:pPr/>
              <a:t>1/24/2011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F5F429-D29A-4CE0-BC36-C9F2717A391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Planning &amp; Assessment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Levels of Planning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Department level</a:t>
            </a:r>
          </a:p>
          <a:p>
            <a:r>
              <a:rPr lang="en-US" dirty="0" smtClean="0"/>
              <a:t>Course level</a:t>
            </a:r>
          </a:p>
          <a:p>
            <a:r>
              <a:rPr lang="en-US" dirty="0" smtClean="0"/>
              <a:t>Unit level</a:t>
            </a:r>
          </a:p>
          <a:p>
            <a:r>
              <a:rPr lang="en-US" dirty="0" smtClean="0"/>
              <a:t>Lesson level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Department Level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Logical progression of courses</a:t>
            </a:r>
          </a:p>
          <a:p>
            <a:r>
              <a:rPr lang="en-US" dirty="0" smtClean="0"/>
              <a:t>Clear and varied pathways</a:t>
            </a:r>
          </a:p>
          <a:p>
            <a:r>
              <a:rPr lang="en-US" dirty="0" smtClean="0"/>
              <a:t>Traditional</a:t>
            </a:r>
          </a:p>
          <a:p>
            <a:pPr lvl="1"/>
            <a:r>
              <a:rPr lang="en-US" dirty="0" smtClean="0"/>
              <a:t>Biology → Chemistry → Physics</a:t>
            </a:r>
          </a:p>
          <a:p>
            <a:r>
              <a:rPr lang="en-US" dirty="0" smtClean="0"/>
              <a:t>Alternatives</a:t>
            </a:r>
          </a:p>
          <a:p>
            <a:pPr lvl="1"/>
            <a:r>
              <a:rPr lang="en-US" dirty="0" smtClean="0"/>
              <a:t>Physics → Chemistry → Biology</a:t>
            </a:r>
          </a:p>
          <a:p>
            <a:pPr lvl="1"/>
            <a:r>
              <a:rPr lang="en-US" dirty="0" smtClean="0"/>
              <a:t>Integrated Sciences (i.e. Science 1, Science 2, etc.)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Course Level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Outline of concepts</a:t>
            </a:r>
          </a:p>
          <a:p>
            <a:r>
              <a:rPr lang="en-US" dirty="0" smtClean="0"/>
              <a:t>Scaffolding of Concepts</a:t>
            </a:r>
          </a:p>
          <a:p>
            <a:r>
              <a:rPr lang="en-US" dirty="0" smtClean="0"/>
              <a:t>Overall Objectives</a:t>
            </a:r>
          </a:p>
          <a:p>
            <a:r>
              <a:rPr lang="en-US" dirty="0" smtClean="0"/>
              <a:t>Timeline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Unit Level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Concept scaffolding</a:t>
            </a:r>
          </a:p>
          <a:p>
            <a:r>
              <a:rPr lang="en-US" dirty="0" smtClean="0"/>
              <a:t>Objectives</a:t>
            </a:r>
          </a:p>
          <a:p>
            <a:r>
              <a:rPr lang="en-US" dirty="0" smtClean="0"/>
              <a:t>Variety of Activities</a:t>
            </a:r>
          </a:p>
          <a:p>
            <a:r>
              <a:rPr lang="en-US" dirty="0" smtClean="0"/>
              <a:t>Variety of Assessments</a:t>
            </a:r>
          </a:p>
          <a:p>
            <a:r>
              <a:rPr lang="en-US" dirty="0" smtClean="0"/>
              <a:t>Transitions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Lesson Level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Objectives</a:t>
            </a:r>
          </a:p>
          <a:p>
            <a:r>
              <a:rPr lang="en-US" dirty="0" smtClean="0"/>
              <a:t>Engagement</a:t>
            </a:r>
          </a:p>
          <a:p>
            <a:r>
              <a:rPr lang="en-US" dirty="0" smtClean="0"/>
              <a:t>Exploration</a:t>
            </a:r>
          </a:p>
          <a:p>
            <a:r>
              <a:rPr lang="en-US" dirty="0" smtClean="0"/>
              <a:t>Explanation</a:t>
            </a:r>
          </a:p>
          <a:p>
            <a:r>
              <a:rPr lang="en-US" dirty="0" smtClean="0"/>
              <a:t>Extension/Elaboration</a:t>
            </a:r>
          </a:p>
          <a:p>
            <a:r>
              <a:rPr lang="en-US" dirty="0" smtClean="0"/>
              <a:t>Evaluation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Purpose?</a:t>
            </a:r>
          </a:p>
          <a:p>
            <a:r>
              <a:rPr lang="en-US" dirty="0" smtClean="0"/>
              <a:t>Methodology?</a:t>
            </a:r>
          </a:p>
          <a:p>
            <a:r>
              <a:rPr lang="en-US" dirty="0" smtClean="0"/>
              <a:t>Types?</a:t>
            </a:r>
          </a:p>
          <a:p>
            <a:pPr lvl="1"/>
            <a:r>
              <a:rPr lang="en-US" dirty="0" smtClean="0"/>
              <a:t>Formative</a:t>
            </a:r>
          </a:p>
          <a:p>
            <a:pPr lvl="1"/>
            <a:r>
              <a:rPr lang="en-US" dirty="0" smtClean="0"/>
              <a:t>Summative</a:t>
            </a:r>
          </a:p>
          <a:p>
            <a:pPr lvl="2"/>
            <a:r>
              <a:rPr lang="en-US" dirty="0" smtClean="0"/>
              <a:t>Standard</a:t>
            </a:r>
          </a:p>
          <a:p>
            <a:pPr lvl="2"/>
            <a:r>
              <a:rPr lang="en-US" dirty="0" smtClean="0"/>
              <a:t>Authentic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Standard 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to use?</a:t>
            </a:r>
          </a:p>
          <a:p>
            <a:r>
              <a:rPr lang="en-US" dirty="0" smtClean="0"/>
              <a:t>Characteristics of good v bad?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103</Words>
  <Application>Microsoft Office PowerPoint</Application>
  <PresentationFormat>On-screen Show (4:3)</PresentationFormat>
  <Paragraphs>43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Planning &amp; Assessment</vt:lpstr>
      <vt:lpstr>Levels of Planning</vt:lpstr>
      <vt:lpstr>Department Level</vt:lpstr>
      <vt:lpstr>Course Level</vt:lpstr>
      <vt:lpstr>Unit Level</vt:lpstr>
      <vt:lpstr>Lesson Level</vt:lpstr>
      <vt:lpstr>Assessment</vt:lpstr>
      <vt:lpstr>Standard Assessment</vt:lpstr>
    </vt:vector>
  </TitlesOfParts>
  <Company>Illinois State University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Planning &amp; Assessment</dc:title>
  <dc:creator>elpalme</dc:creator>
  <cp:lastModifiedBy>elpalme</cp:lastModifiedBy>
  <cp:revision>2</cp:revision>
  <dcterms:created xsi:type="dcterms:W3CDTF">2010-10-04T15:50:30Z</dcterms:created>
  <dcterms:modified xsi:type="dcterms:W3CDTF">2011-01-24T20:27:03Z</dcterms:modified>
</cp:coreProperties>
</file>

<file path=docProps/thumbnail.jpeg>
</file>